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4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80" r:id="rId17"/>
    <p:sldId id="279" r:id="rId18"/>
    <p:sldId id="281" r:id="rId19"/>
    <p:sldId id="282" r:id="rId20"/>
    <p:sldId id="283" r:id="rId21"/>
    <p:sldId id="284" r:id="rId22"/>
    <p:sldId id="285" r:id="rId23"/>
    <p:sldId id="28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260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BC2FA-ACA3-4D9C-8401-3595371536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388CBB-4E4B-4F5D-A28F-4F9FAFC609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88830-AC18-47EF-9601-4E65C47F7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5EDA2-61A1-4562-87D7-980075DD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253EC-0820-4363-A5D8-0A0BDA9CA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486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54D42-CE97-4F6C-A8D3-D5B8A6E88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954EC-33A6-4D7D-85F9-EA83ADDF8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DB4731-6572-4384-8FAA-00E15356D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66C6FF-6B75-458B-A03F-237B8AD7F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38E2B7-0DC7-4119-ADE1-BC002CD75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513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54284-1F4C-4D6E-B872-D55511170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A71F03-F739-4491-812D-192F2637A1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CAF65-5C39-4B41-A679-AC69BF24E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4AE57B-3EC0-4CA3-A9AF-3EA0CA840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C96D0-9761-458F-A2C0-5D9A880E6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235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6A3A0-73CE-42A9-B924-594DE7EF6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82AC0-B2FD-423B-9C1A-7034973879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8FF8FE-5906-4C3E-975D-7E409FB67F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3DD193-EE8F-468D-A9DB-AE68DD76C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FD1B16-1D32-4DBC-90A9-359D9FACB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2835F7-79EC-4D88-BD56-4E0D7D0D6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002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D3ED1-1D04-48DA-A254-1AFD49EC3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306F94-41CA-4CB2-8618-F02D311839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178BDD-71C8-43DC-B996-E163FD3CBC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1465A4-8D0E-47F0-9D46-FFCC122502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12517C-DBBA-4BF9-92C1-E1BDB36EBC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E4A77A-2629-443B-8516-CB074EAC0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38D85C-A872-4576-A3C5-0B51C28D4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D70D7E-AEC5-45AE-AF51-6CEEC7AB6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106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35D50-659F-4E84-8041-A23E86177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2AD37C-0C50-4F42-A4D9-9D05FD7F9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68DFB6-7EAE-4EC9-BE6E-9E204CC9E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E71AAE-93AB-4DB4-82F8-D1702A94D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227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4A2B06-FE39-417B-BBA9-A2F1A1FF5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18EC3C-02F0-4DB5-A6B9-CED29F9F2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6FCD9A-5E51-4C72-8687-4E3718B93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006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E6C6D-FE1D-4092-8152-27CB57017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8E766-0AB3-40F0-A692-62953CD364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537CFE-9940-4ED3-A0F3-21AB2CF1B5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E7CCF6-E9CB-45D8-8530-E26057E08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6CDE99-7E41-4B07-9231-061C36AC6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7EF4B8-13F1-46C2-B2F2-903FF7467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157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19B84-D7BC-49F6-9C41-CD4597583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05EF62-5567-4E9E-BCEC-3408CE81BC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794A07-B0B0-497A-B3B0-EF08C01298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A770AD-8AAA-4A31-9769-2C4A949B9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FD809E-C191-4ED0-905C-88E3D4C85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3A86B-C854-4604-98B3-D51C0DA4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867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C22C3-2BBC-4A4E-8CD4-E531DDB2D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20600C-43CE-4AA2-A013-9F415B188E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CA74C1-7F4C-4BCF-A40F-7957F4FD6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1A961-B21A-459F-B4EF-E4C1D15A5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83F887-68C1-412E-9BFB-00AB596E9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145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72270C-3E78-4F22-AC93-CC411ED6E5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DD16B1-7E9B-4A52-A765-6C1FFB2D33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BBABC-C5E8-4254-9816-A7D4C5D21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719B73-8165-49E6-B1E4-F993CC021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9D9B2-D9DB-4CC4-8FDF-20B191A45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282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52274C-7B49-4B56-B122-A3E247D32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364AA6-ED13-4FB5-B96E-31FF590FF3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10B2E-88F4-401F-BBC2-1D533F6996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027D7-0E32-4510-90E0-BD8C51D80EDD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16376-861C-4D54-8BF7-D1B8312A04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F57052-5544-4115-99A7-81EA044505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8EE54-358C-4453-97C2-54964E27D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960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56F6B-994B-4A24-86EC-3ACD903CCC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03D8FB-1568-4109-9BE3-BEC3C162E9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FC4909-03CE-49E3-A17C-C88FF5833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366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F1AE84-7DB8-4CED-8D74-5E8ABE5D8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51669B-253B-434D-8D5F-F9D1776D35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68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0E4AAA-B9EA-4185-8560-88E59B388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CEAE92-1D57-4F68-A89B-06A07D49B7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3564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AD969C-622A-4EEA-A1B3-14B8F6F30E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66E654-3EFA-43C1-BA33-418A7B4A55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266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A4EBE7-10EB-4CE1-B494-F2B351E8B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73E0FB-C858-4349-8647-E387CFABF3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046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A752AE-60FE-4D2F-B126-67919EA18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56EE2A-EF31-4E20-B45F-BFA3A16304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1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3A5CCC-7991-48B4-A3B8-42B0FBA69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8338F8-C570-401E-B6D6-C980FDFD4B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8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B6B899-0337-457C-9540-393E6761D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52D5EB-5BEA-4025-ACD4-E977FFB2FE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08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759197-4A26-4265-9CAE-1BC4B4299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A8877C-F120-4434-BFC7-1EEFA79B30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3914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F5E54B6-A9BF-4DCD-A617-34770F5E6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DE5B5AE-2C9E-4539-8A5B-02E25064BA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099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217CFA-4FED-4801-8E53-6DE53A2BEE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832F6D-8AC9-4463-956F-52B80A90A8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899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7A71F4-5BB2-4893-9CBC-653912455E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DADF8E-968D-4553-8103-C49FBE497B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953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C4C861-FCE4-42F9-AE38-91F30AA180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519DDDE-7A44-44F3-9E54-1DD8A7DC7D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5731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225061-B56B-4C96-ABB4-F4D81EF25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8584A4-FBB4-4C9D-AFFA-2A45EFB832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5495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B20BF3-31EA-4436-B313-D79E09FAA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EE4FB26-27A0-4234-AC38-551F97FC4F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2327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32F9B6-CD54-4171-893A-C6D9D3FD0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1BDBE8-E4E4-4CBE-9D91-3C61793D95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1934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2C37B0-2800-45D4-9D2E-3CA0C30ED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00700E-04A7-456C-9FF1-46AC95A67D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5811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2C71E3-2000-4244-AA79-20BFB6DD38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0C351F-6F43-4356-B5E5-A0704CAACE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8148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36085D-C095-4079-A917-14672C9DB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6B20DB-C25E-49C0-9C81-8FEAE80321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428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C9F656-D188-406B-A340-90CE2257B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08011C-6899-4A36-A4AC-5465EB1AE2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154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6FB3C4-F5B2-456B-89E1-C51216D97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EF372E-F01F-44DC-8206-D51E1DAD3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5986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5914D8D-950E-41B0-90E8-CA1627EC0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967CDE-1363-4157-A9B4-903A3ECE3E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7241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D45BA9-8308-41E7-A216-CC723C82B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E5DCFB-9803-4340-A714-3AC900D34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36" y="8390"/>
            <a:ext cx="1501629" cy="50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9718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0</Words>
  <Application>Microsoft Office PowerPoint</Application>
  <PresentationFormat>Widescreen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PT SBS</dc:creator>
  <cp:lastModifiedBy>PT SBS</cp:lastModifiedBy>
  <cp:revision>9</cp:revision>
  <dcterms:created xsi:type="dcterms:W3CDTF">2026-10-29T07:16:29Z</dcterms:created>
  <dcterms:modified xsi:type="dcterms:W3CDTF">2026-10-29T09:28:04Z</dcterms:modified>
</cp:coreProperties>
</file>